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84" r:id="rId1"/>
  </p:sldMasterIdLst>
  <p:sldIdLst>
    <p:sldId id="257" r:id="rId2"/>
  </p:sldIdLst>
  <p:sldSz cx="6858000" cy="12192000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4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1788" y="108"/>
      </p:cViewPr>
      <p:guideLst>
        <p:guide orient="horz" pos="39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8980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3956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57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2610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810495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1777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5358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478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84811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701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0533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CBC2F-9F5B-4072-B991-B038A55B3A79}" type="datetimeFigureOut">
              <a:rPr kumimoji="1" lang="ja-JP" altLang="en-US" smtClean="0"/>
              <a:t>2019/1/8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E8CDED-234A-4130-8E6D-2CD24E606D4E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 rotWithShape="1">
          <a:blip r:embed="rId13"/>
          <a:srcRect l="2018" b="703"/>
          <a:stretch/>
        </p:blipFill>
        <p:spPr>
          <a:xfrm>
            <a:off x="-17108" y="0"/>
            <a:ext cx="6875108" cy="121980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86616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グループ化 18"/>
          <p:cNvGrpSpPr/>
          <p:nvPr/>
        </p:nvGrpSpPr>
        <p:grpSpPr>
          <a:xfrm rot="5400000">
            <a:off x="-2596039" y="2724313"/>
            <a:ext cx="12046311" cy="6725287"/>
            <a:chOff x="76346" y="60386"/>
            <a:chExt cx="12046311" cy="6725287"/>
          </a:xfrm>
        </p:grpSpPr>
        <p:sp>
          <p:nvSpPr>
            <p:cNvPr id="20" name="テキスト ボックス 19"/>
            <p:cNvSpPr txBox="1"/>
            <p:nvPr/>
          </p:nvSpPr>
          <p:spPr>
            <a:xfrm rot="16200000">
              <a:off x="8818616" y="4351948"/>
              <a:ext cx="2781645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4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HGP創英角ｺﾞｼｯｸUB" panose="020B0900000000000000" pitchFamily="50" charset="-128"/>
                </a:rPr>
                <a:t>STORE</a:t>
              </a:r>
              <a:r>
                <a:rPr lang="ja-JP" altLang="en-US" sz="4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HGP創英角ｺﾞｼｯｸUB" panose="020B0900000000000000" pitchFamily="50" charset="-128"/>
                </a:rPr>
                <a:t> </a:t>
              </a:r>
              <a:endParaRPr lang="en-US" altLang="ja-JP" sz="4800" dirty="0" smtClean="0">
                <a:solidFill>
                  <a:schemeClr val="bg1"/>
                </a:solidFill>
                <a:latin typeface="Century Gothic" panose="020B0502020202020204" pitchFamily="34" charset="0"/>
                <a:ea typeface="HGP創英角ｺﾞｼｯｸUB" panose="020B0900000000000000" pitchFamily="50" charset="-128"/>
              </a:endParaRPr>
            </a:p>
            <a:p>
              <a:pPr algn="ctr"/>
              <a:r>
                <a:rPr kumimoji="1" lang="en-US" altLang="ja-JP" sz="4800" dirty="0" smtClean="0">
                  <a:solidFill>
                    <a:schemeClr val="bg1"/>
                  </a:solidFill>
                  <a:latin typeface="Century Gothic" panose="020B0502020202020204" pitchFamily="34" charset="0"/>
                  <a:ea typeface="HGP創英角ｺﾞｼｯｸUB" panose="020B0900000000000000" pitchFamily="50" charset="-128"/>
                </a:rPr>
                <a:t>NAME</a:t>
              </a:r>
              <a:endParaRPr kumimoji="1" lang="ja-JP" altLang="en-US" sz="4800" dirty="0">
                <a:solidFill>
                  <a:schemeClr val="bg1"/>
                </a:solidFill>
                <a:latin typeface="Century Gothic" panose="020B0502020202020204" pitchFamily="34" charset="0"/>
                <a:ea typeface="HGP創英角ｺﾞｼｯｸUB" panose="020B0900000000000000" pitchFamily="50" charset="-128"/>
              </a:endParaRPr>
            </a:p>
          </p:txBody>
        </p:sp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-297480" y="945404"/>
              <a:ext cx="2553035" cy="1614393"/>
            </a:xfrm>
            <a:prstGeom prst="rect">
              <a:avLst/>
            </a:prstGeom>
          </p:spPr>
        </p:pic>
        <p:sp>
          <p:nvSpPr>
            <p:cNvPr id="22" name="テキスト ボックス 21"/>
            <p:cNvSpPr txBox="1"/>
            <p:nvPr/>
          </p:nvSpPr>
          <p:spPr>
            <a:xfrm rot="16200000">
              <a:off x="10161515" y="4952112"/>
              <a:ext cx="253091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chemeClr val="bg1"/>
                  </a:solidFill>
                  <a:latin typeface="Calibri Light" panose="020F0302020204030204" pitchFamily="34" charset="0"/>
                  <a:ea typeface="HGP創英角ｺﾞｼｯｸUB" panose="020B0900000000000000" pitchFamily="50" charset="-128"/>
                </a:rPr>
                <a:t>Open 00:00  Close 00:00</a:t>
              </a:r>
              <a:endParaRPr kumimoji="1" lang="ja-JP" altLang="en-US" dirty="0">
                <a:solidFill>
                  <a:schemeClr val="bg1"/>
                </a:solidFill>
                <a:latin typeface="Calibri Light" panose="020F0302020204030204" pitchFamily="34" charset="0"/>
                <a:ea typeface="HGP創英角ｺﾞｼｯｸUB" panose="020B0900000000000000" pitchFamily="50" charset="-128"/>
              </a:endParaRPr>
            </a:p>
          </p:txBody>
        </p:sp>
        <p:sp>
          <p:nvSpPr>
            <p:cNvPr id="23" name="爆発 1 22"/>
            <p:cNvSpPr/>
            <p:nvPr/>
          </p:nvSpPr>
          <p:spPr>
            <a:xfrm rot="16200000">
              <a:off x="1054905" y="810828"/>
              <a:ext cx="2980989" cy="1784928"/>
            </a:xfrm>
            <a:prstGeom prst="irregularSeal1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テキスト ボックス 23"/>
            <p:cNvSpPr txBox="1"/>
            <p:nvPr/>
          </p:nvSpPr>
          <p:spPr>
            <a:xfrm rot="16200000">
              <a:off x="1129673" y="1246758"/>
              <a:ext cx="2944006" cy="9130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3200"/>
                </a:lnSpc>
              </a:pPr>
              <a:r>
                <a:rPr lang="en-US" altLang="ja-JP" sz="2400" dirty="0" smtClean="0">
                  <a:latin typeface="Century Gothic" panose="020B0502020202020204" pitchFamily="34" charset="0"/>
                  <a:ea typeface="HGP創英角ｺﾞｼｯｸUB" panose="020B0900000000000000" pitchFamily="50" charset="-128"/>
                </a:rPr>
                <a:t>MA</a:t>
              </a:r>
              <a:r>
                <a:rPr lang="en-US" altLang="ja-JP" sz="2400" dirty="0">
                  <a:latin typeface="Century Gothic" panose="020B0502020202020204" pitchFamily="34" charset="0"/>
                  <a:ea typeface="HGP創英角ｺﾞｼｯｸUB" panose="020B0900000000000000" pitchFamily="50" charset="-128"/>
                </a:rPr>
                <a:t>X</a:t>
              </a:r>
              <a:r>
                <a:rPr lang="en-US" altLang="ja-JP" sz="3600" dirty="0" smtClean="0">
                  <a:latin typeface="Century Gothic" panose="020B0502020202020204" pitchFamily="34" charset="0"/>
                  <a:ea typeface="HGP創英角ｺﾞｼｯｸUB" panose="020B0900000000000000" pitchFamily="50" charset="-128"/>
                </a:rPr>
                <a:t> </a:t>
              </a:r>
              <a:r>
                <a:rPr lang="en-US" altLang="ja-JP" sz="3600" dirty="0" smtClean="0">
                  <a:latin typeface="Arial Black" panose="020B0A04020102020204" pitchFamily="34" charset="0"/>
                  <a:ea typeface="HGP創英角ｺﾞｼｯｸUB" panose="020B0900000000000000" pitchFamily="50" charset="-128"/>
                </a:rPr>
                <a:t>50</a:t>
              </a:r>
              <a:r>
                <a:rPr lang="ja-JP" altLang="en-US" sz="2000" dirty="0" smtClean="0">
                  <a:latin typeface="Arial Black" panose="020B0A04020102020204" pitchFamily="34" charset="0"/>
                  <a:ea typeface="HGP創英角ｺﾞｼｯｸUB" panose="020B0900000000000000" pitchFamily="50" charset="-128"/>
                </a:rPr>
                <a:t>％</a:t>
              </a:r>
              <a:endParaRPr lang="en-US" altLang="ja-JP" sz="2000" dirty="0" smtClean="0">
                <a:latin typeface="Arial Black" panose="020B0A04020102020204" pitchFamily="34" charset="0"/>
                <a:ea typeface="HGP創英角ｺﾞｼｯｸUB" panose="020B0900000000000000" pitchFamily="50" charset="-128"/>
              </a:endParaRPr>
            </a:p>
            <a:p>
              <a:pPr algn="ctr">
                <a:lnSpc>
                  <a:spcPts val="3200"/>
                </a:lnSpc>
              </a:pPr>
              <a:r>
                <a:rPr lang="en-US" altLang="ja-JP" sz="3600" dirty="0" smtClean="0">
                  <a:latin typeface="Century Gothic" panose="020B0502020202020204" pitchFamily="34" charset="0"/>
                  <a:ea typeface="HGP創英角ｺﾞｼｯｸUB" panose="020B0900000000000000" pitchFamily="50" charset="-128"/>
                </a:rPr>
                <a:t>OFF</a:t>
              </a:r>
              <a:endParaRPr kumimoji="1" lang="ja-JP" altLang="en-US" sz="3600" dirty="0">
                <a:latin typeface="Century Gothic" panose="020B0502020202020204" pitchFamily="34" charset="0"/>
                <a:ea typeface="HGP創英角ｺﾞｼｯｸUB" panose="020B0900000000000000" pitchFamily="50" charset="-128"/>
              </a:endParaRPr>
            </a:p>
          </p:txBody>
        </p:sp>
        <p:pic>
          <p:nvPicPr>
            <p:cNvPr id="25" name="図 24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1830395" y="3467052"/>
              <a:ext cx="3251200" cy="3352895"/>
            </a:xfrm>
            <a:prstGeom prst="rect">
              <a:avLst/>
            </a:prstGeom>
          </p:spPr>
        </p:pic>
        <p:pic>
          <p:nvPicPr>
            <p:cNvPr id="26" name="図 2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" r="-1"/>
            <a:stretch/>
          </p:blipFill>
          <p:spPr>
            <a:xfrm rot="16200000">
              <a:off x="6044898" y="2662389"/>
              <a:ext cx="3377829" cy="1621749"/>
            </a:xfrm>
            <a:prstGeom prst="rect">
              <a:avLst/>
            </a:prstGeom>
          </p:spPr>
        </p:pic>
        <p:sp>
          <p:nvSpPr>
            <p:cNvPr id="27" name="テキスト ボックス 27"/>
            <p:cNvSpPr txBox="1">
              <a:spLocks noChangeArrowheads="1"/>
            </p:cNvSpPr>
            <p:nvPr/>
          </p:nvSpPr>
          <p:spPr bwMode="auto">
            <a:xfrm rot="16200000">
              <a:off x="7423165" y="3409731"/>
              <a:ext cx="1946501" cy="335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en-US" altLang="ja-JP" sz="1600" b="1" dirty="0" smtClean="0">
                  <a:solidFill>
                    <a:schemeClr val="bg1"/>
                  </a:solidFill>
                </a:rPr>
                <a:t>Sample Image</a:t>
              </a:r>
              <a:endParaRPr lang="ja-JP" alt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8" name="テキスト ボックス 27"/>
            <p:cNvSpPr txBox="1">
              <a:spLocks noChangeArrowheads="1"/>
            </p:cNvSpPr>
            <p:nvPr/>
          </p:nvSpPr>
          <p:spPr bwMode="auto">
            <a:xfrm rot="16200000">
              <a:off x="3934881" y="5057051"/>
              <a:ext cx="1946501" cy="335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en-US" altLang="ja-JP" sz="1600" b="1" dirty="0" smtClean="0">
                  <a:solidFill>
                    <a:schemeClr val="bg1"/>
                  </a:solidFill>
                </a:rPr>
                <a:t>Sample Image</a:t>
              </a:r>
              <a:endParaRPr lang="ja-JP" altLang="en-US" sz="1600" b="1" dirty="0">
                <a:solidFill>
                  <a:schemeClr val="bg1"/>
                </a:solidFill>
              </a:endParaRPr>
            </a:p>
          </p:txBody>
        </p:sp>
        <p:pic>
          <p:nvPicPr>
            <p:cNvPr id="29" name="図 2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9570935" y="843268"/>
              <a:ext cx="3317079" cy="1751316"/>
            </a:xfrm>
            <a:prstGeom prst="rect">
              <a:avLst/>
            </a:prstGeom>
          </p:spPr>
        </p:pic>
        <p:sp>
          <p:nvSpPr>
            <p:cNvPr id="30" name="テキスト ボックス 27"/>
            <p:cNvSpPr txBox="1">
              <a:spLocks noChangeArrowheads="1"/>
            </p:cNvSpPr>
            <p:nvPr/>
          </p:nvSpPr>
          <p:spPr bwMode="auto">
            <a:xfrm rot="16200000">
              <a:off x="10981641" y="1535528"/>
              <a:ext cx="1946501" cy="3355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en-US" altLang="ja-JP" sz="1600" b="1" dirty="0" smtClean="0">
                  <a:solidFill>
                    <a:schemeClr val="bg1"/>
                  </a:solidFill>
                </a:rPr>
                <a:t>Sample Image</a:t>
              </a:r>
              <a:endParaRPr lang="ja-JP" altLang="en-US" sz="1600" b="1" dirty="0">
                <a:solidFill>
                  <a:schemeClr val="bg1"/>
                </a:solidFill>
              </a:endParaRPr>
            </a:p>
          </p:txBody>
        </p:sp>
        <p:pic>
          <p:nvPicPr>
            <p:cNvPr id="31" name="図 30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8648571" y="1751484"/>
              <a:ext cx="1607714" cy="1658002"/>
            </a:xfrm>
            <a:prstGeom prst="rect">
              <a:avLst/>
            </a:prstGeom>
          </p:spPr>
        </p:pic>
        <p:pic>
          <p:nvPicPr>
            <p:cNvPr id="32" name="図 31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118978" y="5196118"/>
              <a:ext cx="1546923" cy="1632187"/>
            </a:xfrm>
            <a:prstGeom prst="rect">
              <a:avLst/>
            </a:prstGeom>
          </p:spPr>
        </p:pic>
        <p:sp>
          <p:nvSpPr>
            <p:cNvPr id="33" name="テキスト ボックス 27"/>
            <p:cNvSpPr txBox="1">
              <a:spLocks noChangeArrowheads="1"/>
            </p:cNvSpPr>
            <p:nvPr/>
          </p:nvSpPr>
          <p:spPr bwMode="auto">
            <a:xfrm rot="16200000">
              <a:off x="690730" y="5847136"/>
              <a:ext cx="15303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en-US" altLang="ja-JP" sz="1200" b="1" dirty="0" smtClean="0">
                  <a:solidFill>
                    <a:schemeClr val="bg1"/>
                  </a:solidFill>
                </a:rPr>
                <a:t>Sample Image</a:t>
              </a:r>
              <a:endParaRPr lang="ja-JP" altLang="en-US" sz="1200" b="1" dirty="0">
                <a:solidFill>
                  <a:schemeClr val="bg1"/>
                </a:solidFill>
              </a:endParaRPr>
            </a:p>
          </p:txBody>
        </p:sp>
        <p:pic>
          <p:nvPicPr>
            <p:cNvPr id="34" name="図 3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 rot="16200000">
              <a:off x="5211960" y="3522097"/>
              <a:ext cx="1619250" cy="1623555"/>
            </a:xfrm>
            <a:prstGeom prst="rect">
              <a:avLst/>
            </a:prstGeom>
          </p:spPr>
        </p:pic>
        <p:sp>
          <p:nvSpPr>
            <p:cNvPr id="35" name="テキスト ボックス 27"/>
            <p:cNvSpPr txBox="1">
              <a:spLocks noChangeArrowheads="1"/>
            </p:cNvSpPr>
            <p:nvPr/>
          </p:nvSpPr>
          <p:spPr bwMode="auto">
            <a:xfrm rot="16200000">
              <a:off x="5940222" y="4204172"/>
              <a:ext cx="15303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en-US" altLang="ja-JP" sz="1200" b="1" dirty="0" smtClean="0">
                  <a:solidFill>
                    <a:schemeClr val="bg1"/>
                  </a:solidFill>
                </a:rPr>
                <a:t>Sample Image</a:t>
              </a:r>
              <a:endParaRPr lang="ja-JP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テキスト ボックス 27"/>
            <p:cNvSpPr txBox="1">
              <a:spLocks noChangeArrowheads="1"/>
            </p:cNvSpPr>
            <p:nvPr/>
          </p:nvSpPr>
          <p:spPr bwMode="auto">
            <a:xfrm rot="16200000">
              <a:off x="9305776" y="2435674"/>
              <a:ext cx="153035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1pPr>
              <a:lvl2pPr marL="742950" indent="-28575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2pPr>
              <a:lvl3pPr marL="11430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3pPr>
              <a:lvl4pPr marL="16002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4pPr>
              <a:lvl5pPr marL="2057400" indent="-228600" eaLnBrk="0" hangingPunct="0"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4100">
                  <a:solidFill>
                    <a:schemeClr val="tx1"/>
                  </a:solidFill>
                  <a:latin typeface="Arial" panose="020B0604020202020204" pitchFamily="34" charset="0"/>
                  <a:ea typeface="ＭＳ Ｐゴシック" panose="020B0600070205080204" pitchFamily="50" charset="-128"/>
                </a:defRPr>
              </a:lvl9pPr>
            </a:lstStyle>
            <a:p>
              <a:pPr algn="ctr" eaLnBrk="1" hangingPunct="1"/>
              <a:r>
                <a:rPr lang="en-US" altLang="ja-JP" sz="1200" b="1" dirty="0" smtClean="0">
                  <a:solidFill>
                    <a:schemeClr val="bg1"/>
                  </a:solidFill>
                </a:rPr>
                <a:t>Sample Image</a:t>
              </a:r>
              <a:endParaRPr lang="ja-JP" altLang="en-US" sz="1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2810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22</Words>
  <Application>Microsoft Office PowerPoint</Application>
  <PresentationFormat>ワイド画面</PresentationFormat>
  <Paragraphs>11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9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游ゴシック Light</vt:lpstr>
      <vt:lpstr>Arial</vt:lpstr>
      <vt:lpstr>Arial Black</vt:lpstr>
      <vt:lpstr>Calibri</vt:lpstr>
      <vt:lpstr>Calibri Light</vt:lpstr>
      <vt:lpstr>Century Gothic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2017-05-16T05:36:31Z</dcterms:created>
  <dcterms:modified xsi:type="dcterms:W3CDTF">2019-01-08T10:03:16Z</dcterms:modified>
</cp:coreProperties>
</file>