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4" r:id="rId1"/>
  </p:sldMasterIdLst>
  <p:notesMasterIdLst>
    <p:notesMasterId r:id="rId3"/>
  </p:notesMasterIdLst>
  <p:sldIdLst>
    <p:sldId id="256" r:id="rId2"/>
  </p:sldIdLst>
  <p:sldSz cx="6858000" cy="12192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84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F3DE"/>
    <a:srgbClr val="F2C63B"/>
    <a:srgbClr val="EFD5AB"/>
    <a:srgbClr val="867962"/>
    <a:srgbClr val="1C1C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4" autoAdjust="0"/>
    <p:restoredTop sz="94660"/>
  </p:normalViewPr>
  <p:slideViewPr>
    <p:cSldViewPr snapToGrid="0" showGuides="1">
      <p:cViewPr varScale="1">
        <p:scale>
          <a:sx n="58" d="100"/>
          <a:sy n="58" d="100"/>
        </p:scale>
        <p:origin x="1788" y="108"/>
      </p:cViewPr>
      <p:guideLst>
        <p:guide orient="horz" pos="3884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1C4C31-B051-42F9-9DB1-F93070DE6DF2}" type="datetimeFigureOut">
              <a:rPr kumimoji="1" lang="ja-JP" altLang="en-US" smtClean="0"/>
              <a:t>2019/1/8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562225" y="1143000"/>
            <a:ext cx="1735138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74089A-ECE7-4E82-A99E-10CDFC0354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6155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562225" y="1143000"/>
            <a:ext cx="1735138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74089A-ECE7-4E82-A99E-10CDFC0354CF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7848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CBC2F-9F5B-4072-B991-B038A55B3A79}" type="datetimeFigureOut">
              <a:rPr kumimoji="1" lang="ja-JP" altLang="en-US" smtClean="0"/>
              <a:t>2019/1/8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8CDED-234A-4130-8E6D-2CD24E606D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4181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CBC2F-9F5B-4072-B991-B038A55B3A79}" type="datetimeFigureOut">
              <a:rPr kumimoji="1" lang="ja-JP" altLang="en-US" smtClean="0"/>
              <a:t>2019/1/8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8CDED-234A-4130-8E6D-2CD24E606D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4655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CBC2F-9F5B-4072-B991-B038A55B3A79}" type="datetimeFigureOut">
              <a:rPr kumimoji="1" lang="ja-JP" altLang="en-US" smtClean="0"/>
              <a:t>2019/1/8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8CDED-234A-4130-8E6D-2CD24E606D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5974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CBC2F-9F5B-4072-B991-B038A55B3A79}" type="datetimeFigureOut">
              <a:rPr kumimoji="1" lang="ja-JP" altLang="en-US" smtClean="0"/>
              <a:t>2019/1/8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8CDED-234A-4130-8E6D-2CD24E606D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2764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CBC2F-9F5B-4072-B991-B038A55B3A79}" type="datetimeFigureOut">
              <a:rPr kumimoji="1" lang="ja-JP" altLang="en-US" smtClean="0"/>
              <a:t>2019/1/8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8CDED-234A-4130-8E6D-2CD24E606D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5299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CBC2F-9F5B-4072-B991-B038A55B3A79}" type="datetimeFigureOut">
              <a:rPr kumimoji="1" lang="ja-JP" altLang="en-US" smtClean="0"/>
              <a:t>2019/1/8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8CDED-234A-4130-8E6D-2CD24E606D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5752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CBC2F-9F5B-4072-B991-B038A55B3A79}" type="datetimeFigureOut">
              <a:rPr kumimoji="1" lang="ja-JP" altLang="en-US" smtClean="0"/>
              <a:t>2019/1/8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8CDED-234A-4130-8E6D-2CD24E606D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2044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CBC2F-9F5B-4072-B991-B038A55B3A79}" type="datetimeFigureOut">
              <a:rPr kumimoji="1" lang="ja-JP" altLang="en-US" smtClean="0"/>
              <a:t>2019/1/8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8CDED-234A-4130-8E6D-2CD24E606D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1775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正方形/長方形 4"/>
          <p:cNvSpPr/>
          <p:nvPr userDrawn="1"/>
        </p:nvSpPr>
        <p:spPr>
          <a:xfrm rot="16200000">
            <a:off x="-2667000" y="2667000"/>
            <a:ext cx="12192000" cy="6858000"/>
          </a:xfrm>
          <a:prstGeom prst="rect">
            <a:avLst/>
          </a:prstGeom>
          <a:solidFill>
            <a:srgbClr val="1C1C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13" dirty="0"/>
          </a:p>
        </p:txBody>
      </p:sp>
      <p:pic>
        <p:nvPicPr>
          <p:cNvPr id="6" name="図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-2446449" y="2737597"/>
            <a:ext cx="11753724" cy="6716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304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CBC2F-9F5B-4072-B991-B038A55B3A79}" type="datetimeFigureOut">
              <a:rPr kumimoji="1" lang="ja-JP" altLang="en-US" smtClean="0"/>
              <a:t>2019/1/8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8CDED-234A-4130-8E6D-2CD24E606D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8260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CBC2F-9F5B-4072-B991-B038A55B3A79}" type="datetimeFigureOut">
              <a:rPr kumimoji="1" lang="ja-JP" altLang="en-US" smtClean="0"/>
              <a:t>2019/1/8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8CDED-234A-4130-8E6D-2CD24E606D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8409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ECBC2F-9F5B-4072-B991-B038A55B3A79}" type="datetimeFigureOut">
              <a:rPr kumimoji="1" lang="ja-JP" altLang="en-US" smtClean="0"/>
              <a:t>2019/1/8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E8CDED-234A-4130-8E6D-2CD24E606D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3970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emf"/><Relationship Id="rId18" Type="http://schemas.openxmlformats.org/officeDocument/2006/relationships/image" Target="../media/image17.jpeg"/><Relationship Id="rId3" Type="http://schemas.openxmlformats.org/officeDocument/2006/relationships/image" Target="../media/image2.emf"/><Relationship Id="rId21" Type="http://schemas.openxmlformats.org/officeDocument/2006/relationships/image" Target="../media/image20.jpeg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17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5.jpeg"/><Relationship Id="rId20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5" Type="http://schemas.openxmlformats.org/officeDocument/2006/relationships/image" Target="../media/image14.emf"/><Relationship Id="rId10" Type="http://schemas.openxmlformats.org/officeDocument/2006/relationships/image" Target="../media/image9.emf"/><Relationship Id="rId19" Type="http://schemas.openxmlformats.org/officeDocument/2006/relationships/image" Target="../media/image18.jpeg"/><Relationship Id="rId4" Type="http://schemas.openxmlformats.org/officeDocument/2006/relationships/image" Target="../media/image3.emf"/><Relationship Id="rId9" Type="http://schemas.openxmlformats.org/officeDocument/2006/relationships/image" Target="../media/image8.emf"/><Relationship Id="rId1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図 4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0888" y="586231"/>
            <a:ext cx="4985603" cy="1561236"/>
          </a:xfrm>
          <a:prstGeom prst="rect">
            <a:avLst/>
          </a:prstGeom>
        </p:spPr>
      </p:pic>
      <p:pic>
        <p:nvPicPr>
          <p:cNvPr id="48" name="図 4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9663" y="1479445"/>
            <a:ext cx="1854200" cy="568620"/>
          </a:xfrm>
          <a:prstGeom prst="rect">
            <a:avLst/>
          </a:prstGeom>
        </p:spPr>
      </p:pic>
      <p:cxnSp>
        <p:nvCxnSpPr>
          <p:cNvPr id="50" name="直線コネクタ 49"/>
          <p:cNvCxnSpPr/>
          <p:nvPr/>
        </p:nvCxnSpPr>
        <p:spPr>
          <a:xfrm>
            <a:off x="592453" y="4783621"/>
            <a:ext cx="5622472" cy="0"/>
          </a:xfrm>
          <a:prstGeom prst="line">
            <a:avLst/>
          </a:prstGeom>
          <a:ln w="28575">
            <a:solidFill>
              <a:srgbClr val="EFD5AB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コネクタ 50"/>
          <p:cNvCxnSpPr/>
          <p:nvPr/>
        </p:nvCxnSpPr>
        <p:spPr>
          <a:xfrm>
            <a:off x="592453" y="7105905"/>
            <a:ext cx="5622472" cy="0"/>
          </a:xfrm>
          <a:prstGeom prst="line">
            <a:avLst/>
          </a:prstGeom>
          <a:ln w="28575">
            <a:solidFill>
              <a:srgbClr val="EFD5AB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テキスト ボックス 51"/>
          <p:cNvSpPr txBox="1"/>
          <p:nvPr/>
        </p:nvSpPr>
        <p:spPr>
          <a:xfrm>
            <a:off x="1996836" y="11273389"/>
            <a:ext cx="3358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CF3DE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Open </a:t>
            </a:r>
            <a:r>
              <a:rPr lang="en-US" altLang="ja-JP" dirty="0">
                <a:solidFill>
                  <a:srgbClr val="FCF3DE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0</a:t>
            </a:r>
            <a:r>
              <a:rPr kumimoji="1" lang="en-US" altLang="ja-JP" dirty="0" smtClean="0">
                <a:solidFill>
                  <a:srgbClr val="FCF3DE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:00 am  Close 00:00 pm</a:t>
            </a:r>
            <a:endParaRPr kumimoji="1" lang="ja-JP" altLang="en-US" dirty="0">
              <a:solidFill>
                <a:srgbClr val="FCF3DE"/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pic>
        <p:nvPicPr>
          <p:cNvPr id="53" name="図 5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3169" y="4058942"/>
            <a:ext cx="1667436" cy="520142"/>
          </a:xfrm>
          <a:prstGeom prst="rect">
            <a:avLst/>
          </a:prstGeom>
        </p:spPr>
      </p:pic>
      <p:sp>
        <p:nvSpPr>
          <p:cNvPr id="54" name="テキスト ボックス 53"/>
          <p:cNvSpPr txBox="1"/>
          <p:nvPr/>
        </p:nvSpPr>
        <p:spPr>
          <a:xfrm>
            <a:off x="931800" y="4094901"/>
            <a:ext cx="8611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FCF3DE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Verdana" panose="020B0604030504040204" pitchFamily="34" charset="0"/>
              </a:rPr>
              <a:t>Menu</a:t>
            </a:r>
            <a:endParaRPr kumimoji="1" lang="ja-JP" altLang="en-US" sz="2000" dirty="0">
              <a:solidFill>
                <a:srgbClr val="FCF3DE"/>
              </a:solidFill>
              <a:latin typeface="Adobe Gothic Std B" panose="020B0800000000000000" pitchFamily="34" charset="-128"/>
              <a:ea typeface="Adobe Gothic Std B" panose="020B0800000000000000" pitchFamily="34" charset="-128"/>
              <a:cs typeface="Verdana" panose="020B0604030504040204" pitchFamily="34" charset="0"/>
            </a:endParaRPr>
          </a:p>
        </p:txBody>
      </p:sp>
      <p:pic>
        <p:nvPicPr>
          <p:cNvPr id="55" name="図 5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09616" y="4184973"/>
            <a:ext cx="1648262" cy="459826"/>
          </a:xfrm>
          <a:prstGeom prst="rect">
            <a:avLst/>
          </a:prstGeom>
        </p:spPr>
      </p:pic>
      <p:sp>
        <p:nvSpPr>
          <p:cNvPr id="56" name="テキスト ボックス 55"/>
          <p:cNvSpPr txBox="1"/>
          <p:nvPr/>
        </p:nvSpPr>
        <p:spPr>
          <a:xfrm>
            <a:off x="4094711" y="4094901"/>
            <a:ext cx="8611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FCF3DE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Verdana" panose="020B0604030504040204" pitchFamily="34" charset="0"/>
              </a:rPr>
              <a:t>Menu</a:t>
            </a:r>
            <a:endParaRPr kumimoji="1" lang="ja-JP" altLang="en-US" sz="2000" dirty="0">
              <a:solidFill>
                <a:srgbClr val="FCF3DE"/>
              </a:solidFill>
              <a:latin typeface="Adobe Gothic Std B" panose="020B0800000000000000" pitchFamily="34" charset="-128"/>
              <a:ea typeface="Adobe Gothic Std B" panose="020B0800000000000000" pitchFamily="34" charset="-128"/>
              <a:cs typeface="Verdana" panose="020B0604030504040204" pitchFamily="34" charset="0"/>
            </a:endParaRPr>
          </a:p>
        </p:txBody>
      </p:sp>
      <p:pic>
        <p:nvPicPr>
          <p:cNvPr id="57" name="図 5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06628" y="6421411"/>
            <a:ext cx="1451250" cy="540000"/>
          </a:xfrm>
          <a:prstGeom prst="rect">
            <a:avLst/>
          </a:prstGeom>
        </p:spPr>
      </p:pic>
      <p:pic>
        <p:nvPicPr>
          <p:cNvPr id="58" name="図 5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9250" y="6481734"/>
            <a:ext cx="1620000" cy="450000"/>
          </a:xfrm>
          <a:prstGeom prst="rect">
            <a:avLst/>
          </a:prstGeom>
        </p:spPr>
      </p:pic>
      <p:pic>
        <p:nvPicPr>
          <p:cNvPr id="59" name="図 5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4122" y="8789411"/>
            <a:ext cx="1667436" cy="520142"/>
          </a:xfrm>
          <a:prstGeom prst="rect">
            <a:avLst/>
          </a:prstGeom>
        </p:spPr>
      </p:pic>
      <p:sp>
        <p:nvSpPr>
          <p:cNvPr id="60" name="テキスト ボックス 59"/>
          <p:cNvSpPr txBox="1"/>
          <p:nvPr/>
        </p:nvSpPr>
        <p:spPr>
          <a:xfrm>
            <a:off x="931800" y="6368434"/>
            <a:ext cx="8611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FCF3DE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Verdana" panose="020B0604030504040204" pitchFamily="34" charset="0"/>
              </a:rPr>
              <a:t>Menu</a:t>
            </a:r>
            <a:endParaRPr kumimoji="1" lang="ja-JP" altLang="en-US" sz="2000" dirty="0">
              <a:solidFill>
                <a:srgbClr val="FCF3DE"/>
              </a:solidFill>
              <a:latin typeface="Adobe Gothic Std B" panose="020B0800000000000000" pitchFamily="34" charset="-128"/>
              <a:ea typeface="Adobe Gothic Std B" panose="020B0800000000000000" pitchFamily="34" charset="-128"/>
              <a:cs typeface="Verdana" panose="020B0604030504040204" pitchFamily="34" charset="0"/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931801" y="8801700"/>
            <a:ext cx="8611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FCF3DE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Verdana" panose="020B0604030504040204" pitchFamily="34" charset="0"/>
              </a:rPr>
              <a:t>Menu</a:t>
            </a:r>
            <a:endParaRPr kumimoji="1" lang="ja-JP" altLang="en-US" sz="2000" dirty="0">
              <a:solidFill>
                <a:srgbClr val="FCF3DE"/>
              </a:solidFill>
              <a:latin typeface="Adobe Gothic Std B" panose="020B0800000000000000" pitchFamily="34" charset="-128"/>
              <a:ea typeface="Adobe Gothic Std B" panose="020B0800000000000000" pitchFamily="34" charset="-128"/>
              <a:cs typeface="Verdana" panose="020B0604030504040204" pitchFamily="34" charset="0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4094711" y="6319555"/>
            <a:ext cx="8611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FCF3DE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Verdana" panose="020B0604030504040204" pitchFamily="34" charset="0"/>
              </a:rPr>
              <a:t>Menu</a:t>
            </a:r>
            <a:endParaRPr kumimoji="1" lang="ja-JP" altLang="en-US" sz="2000" dirty="0">
              <a:solidFill>
                <a:srgbClr val="FCF3DE"/>
              </a:solidFill>
              <a:latin typeface="Adobe Gothic Std B" panose="020B0800000000000000" pitchFamily="34" charset="-128"/>
              <a:ea typeface="Adobe Gothic Std B" panose="020B0800000000000000" pitchFamily="34" charset="-128"/>
              <a:cs typeface="Verdana" panose="020B0604030504040204" pitchFamily="34" charset="0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4094712" y="8803206"/>
            <a:ext cx="8611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FCF3DE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Verdana" panose="020B0604030504040204" pitchFamily="34" charset="0"/>
              </a:rPr>
              <a:t>Menu</a:t>
            </a:r>
            <a:endParaRPr kumimoji="1" lang="ja-JP" altLang="en-US" sz="2000" dirty="0">
              <a:solidFill>
                <a:srgbClr val="FCF3DE"/>
              </a:solidFill>
              <a:latin typeface="Adobe Gothic Std B" panose="020B0800000000000000" pitchFamily="34" charset="-128"/>
              <a:ea typeface="Adobe Gothic Std B" panose="020B0800000000000000" pitchFamily="34" charset="-128"/>
              <a:cs typeface="Verdana" panose="020B0604030504040204" pitchFamily="34" charset="0"/>
            </a:endParaRPr>
          </a:p>
        </p:txBody>
      </p:sp>
      <p:pic>
        <p:nvPicPr>
          <p:cNvPr id="64" name="図 6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09616" y="8919087"/>
            <a:ext cx="1648262" cy="459826"/>
          </a:xfrm>
          <a:prstGeom prst="rect">
            <a:avLst/>
          </a:prstGeom>
        </p:spPr>
      </p:pic>
      <p:cxnSp>
        <p:nvCxnSpPr>
          <p:cNvPr id="65" name="直線コネクタ 64"/>
          <p:cNvCxnSpPr/>
          <p:nvPr/>
        </p:nvCxnSpPr>
        <p:spPr>
          <a:xfrm flipV="1">
            <a:off x="3442403" y="2790057"/>
            <a:ext cx="0" cy="6588856"/>
          </a:xfrm>
          <a:prstGeom prst="line">
            <a:avLst/>
          </a:prstGeom>
          <a:ln w="28575">
            <a:solidFill>
              <a:srgbClr val="EFD5AB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6" name="図 6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9145" y="9789907"/>
            <a:ext cx="1170000" cy="1170000"/>
          </a:xfrm>
          <a:prstGeom prst="rect">
            <a:avLst/>
          </a:prstGeom>
        </p:spPr>
      </p:pic>
      <p:pic>
        <p:nvPicPr>
          <p:cNvPr id="67" name="図 6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882411" y="9828904"/>
            <a:ext cx="1443523" cy="1135198"/>
          </a:xfrm>
          <a:prstGeom prst="rect">
            <a:avLst/>
          </a:prstGeom>
        </p:spPr>
      </p:pic>
      <p:pic>
        <p:nvPicPr>
          <p:cNvPr id="68" name="図 6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336470" y="9648775"/>
            <a:ext cx="742500" cy="1361250"/>
          </a:xfrm>
          <a:prstGeom prst="rect">
            <a:avLst/>
          </a:prstGeom>
        </p:spPr>
      </p:pic>
      <p:pic>
        <p:nvPicPr>
          <p:cNvPr id="69" name="図 6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216750" y="10486027"/>
            <a:ext cx="427500" cy="506250"/>
          </a:xfrm>
          <a:prstGeom prst="rect">
            <a:avLst/>
          </a:prstGeom>
        </p:spPr>
      </p:pic>
      <p:pic>
        <p:nvPicPr>
          <p:cNvPr id="70" name="図 6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078970" y="9988686"/>
            <a:ext cx="945000" cy="393750"/>
          </a:xfrm>
          <a:prstGeom prst="rect">
            <a:avLst/>
          </a:prstGeom>
        </p:spPr>
      </p:pic>
      <p:pic>
        <p:nvPicPr>
          <p:cNvPr id="71" name="図 70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982361" y="10520782"/>
            <a:ext cx="1271250" cy="652500"/>
          </a:xfrm>
          <a:prstGeom prst="rect">
            <a:avLst/>
          </a:prstGeom>
        </p:spPr>
      </p:pic>
      <p:pic>
        <p:nvPicPr>
          <p:cNvPr id="72" name="図 71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209294" y="9648775"/>
            <a:ext cx="810000" cy="810000"/>
          </a:xfrm>
          <a:prstGeom prst="rect">
            <a:avLst/>
          </a:prstGeom>
        </p:spPr>
      </p:pic>
      <p:sp>
        <p:nvSpPr>
          <p:cNvPr id="73" name="テキスト ボックス 72"/>
          <p:cNvSpPr txBox="1"/>
          <p:nvPr/>
        </p:nvSpPr>
        <p:spPr>
          <a:xfrm>
            <a:off x="2304920" y="4111208"/>
            <a:ext cx="1389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>
                <a:solidFill>
                  <a:srgbClr val="F2C63B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Verdana" panose="020B0604030504040204" pitchFamily="34" charset="0"/>
              </a:rPr>
              <a:t>$ </a:t>
            </a:r>
            <a:r>
              <a:rPr lang="en-US" altLang="ja-JP" sz="2400" dirty="0" smtClean="0">
                <a:solidFill>
                  <a:srgbClr val="F2C63B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Verdana" panose="020B0604030504040204" pitchFamily="34" charset="0"/>
              </a:rPr>
              <a:t>XXXX</a:t>
            </a:r>
            <a:endParaRPr kumimoji="1" lang="ja-JP" altLang="en-US" sz="2400" dirty="0">
              <a:solidFill>
                <a:srgbClr val="F2C63B"/>
              </a:solidFill>
              <a:latin typeface="Adobe Gothic Std B" panose="020B0800000000000000" pitchFamily="34" charset="-128"/>
              <a:ea typeface="Adobe Gothic Std B" panose="020B0800000000000000" pitchFamily="34" charset="-128"/>
              <a:cs typeface="Verdana" panose="020B0604030504040204" pitchFamily="34" charset="0"/>
            </a:endParaRPr>
          </a:p>
        </p:txBody>
      </p:sp>
      <p:pic>
        <p:nvPicPr>
          <p:cNvPr id="74" name="図 73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21618" y="7430103"/>
            <a:ext cx="2503178" cy="1286289"/>
          </a:xfrm>
          <a:prstGeom prst="rect">
            <a:avLst/>
          </a:prstGeom>
          <a:ln w="6350">
            <a:noFill/>
          </a:ln>
        </p:spPr>
      </p:pic>
      <p:pic>
        <p:nvPicPr>
          <p:cNvPr id="75" name="図 74"/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4612" y="4999050"/>
            <a:ext cx="2507964" cy="1312732"/>
          </a:xfrm>
          <a:prstGeom prst="rect">
            <a:avLst/>
          </a:prstGeom>
        </p:spPr>
      </p:pic>
      <p:pic>
        <p:nvPicPr>
          <p:cNvPr id="76" name="図 75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21617" y="2628717"/>
            <a:ext cx="2492835" cy="1321123"/>
          </a:xfrm>
          <a:prstGeom prst="rect">
            <a:avLst/>
          </a:prstGeom>
        </p:spPr>
      </p:pic>
      <p:pic>
        <p:nvPicPr>
          <p:cNvPr id="77" name="図 76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392"/>
          <a:stretch/>
        </p:blipFill>
        <p:spPr>
          <a:xfrm>
            <a:off x="664612" y="2628717"/>
            <a:ext cx="2530854" cy="1320801"/>
          </a:xfrm>
          <a:prstGeom prst="rect">
            <a:avLst/>
          </a:prstGeom>
        </p:spPr>
      </p:pic>
      <p:pic>
        <p:nvPicPr>
          <p:cNvPr id="78" name="図 77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21617" y="4999050"/>
            <a:ext cx="2533884" cy="1309756"/>
          </a:xfrm>
          <a:prstGeom prst="rect">
            <a:avLst/>
          </a:prstGeom>
        </p:spPr>
      </p:pic>
      <p:sp>
        <p:nvSpPr>
          <p:cNvPr id="79" name="テキスト ボックス 27"/>
          <p:cNvSpPr txBox="1">
            <a:spLocks noChangeArrowheads="1"/>
          </p:cNvSpPr>
          <p:nvPr/>
        </p:nvSpPr>
        <p:spPr bwMode="auto">
          <a:xfrm>
            <a:off x="932933" y="3507491"/>
            <a:ext cx="1946501" cy="335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4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4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4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4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4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en-US" altLang="ja-JP" sz="1600" b="1" dirty="0" smtClean="0">
                <a:solidFill>
                  <a:schemeClr val="bg1"/>
                </a:solidFill>
              </a:rPr>
              <a:t>Sample Image</a:t>
            </a:r>
            <a:endParaRPr lang="ja-JP" altLang="en-US" sz="1600" b="1" dirty="0">
              <a:solidFill>
                <a:schemeClr val="bg1"/>
              </a:solidFill>
            </a:endParaRPr>
          </a:p>
        </p:txBody>
      </p:sp>
      <p:sp>
        <p:nvSpPr>
          <p:cNvPr id="80" name="テキスト ボックス 27"/>
          <p:cNvSpPr txBox="1">
            <a:spLocks noChangeArrowheads="1"/>
          </p:cNvSpPr>
          <p:nvPr/>
        </p:nvSpPr>
        <p:spPr bwMode="auto">
          <a:xfrm>
            <a:off x="3982748" y="3507491"/>
            <a:ext cx="1946501" cy="335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4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4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4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4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4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en-US" altLang="ja-JP" sz="1600" b="1" dirty="0" smtClean="0">
                <a:solidFill>
                  <a:schemeClr val="bg1"/>
                </a:solidFill>
              </a:rPr>
              <a:t>Sample Image</a:t>
            </a:r>
            <a:endParaRPr lang="ja-JP" altLang="en-US" sz="1600" b="1" dirty="0">
              <a:solidFill>
                <a:schemeClr val="bg1"/>
              </a:solidFill>
            </a:endParaRPr>
          </a:p>
        </p:txBody>
      </p:sp>
      <p:sp>
        <p:nvSpPr>
          <p:cNvPr id="81" name="テキスト ボックス 27"/>
          <p:cNvSpPr txBox="1">
            <a:spLocks noChangeArrowheads="1"/>
          </p:cNvSpPr>
          <p:nvPr/>
        </p:nvSpPr>
        <p:spPr bwMode="auto">
          <a:xfrm>
            <a:off x="3982748" y="5881597"/>
            <a:ext cx="1946501" cy="335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4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4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4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4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4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en-US" altLang="ja-JP" sz="1600" b="1" dirty="0" smtClean="0">
                <a:solidFill>
                  <a:schemeClr val="bg1"/>
                </a:solidFill>
              </a:rPr>
              <a:t>Sample Image</a:t>
            </a:r>
            <a:endParaRPr lang="ja-JP" altLang="en-US" sz="1600" b="1" dirty="0">
              <a:solidFill>
                <a:schemeClr val="bg1"/>
              </a:solidFill>
            </a:endParaRPr>
          </a:p>
        </p:txBody>
      </p:sp>
      <p:sp>
        <p:nvSpPr>
          <p:cNvPr id="82" name="テキスト ボックス 27"/>
          <p:cNvSpPr txBox="1">
            <a:spLocks noChangeArrowheads="1"/>
          </p:cNvSpPr>
          <p:nvPr/>
        </p:nvSpPr>
        <p:spPr bwMode="auto">
          <a:xfrm>
            <a:off x="3982748" y="8255702"/>
            <a:ext cx="1946501" cy="335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4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4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4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4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4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en-US" altLang="ja-JP" sz="1600" b="1" dirty="0" smtClean="0">
                <a:solidFill>
                  <a:schemeClr val="bg1"/>
                </a:solidFill>
              </a:rPr>
              <a:t>Sample Image</a:t>
            </a:r>
            <a:endParaRPr lang="ja-JP" altLang="en-US" sz="1600" b="1" dirty="0">
              <a:solidFill>
                <a:schemeClr val="bg1"/>
              </a:solidFill>
            </a:endParaRPr>
          </a:p>
        </p:txBody>
      </p:sp>
      <p:sp>
        <p:nvSpPr>
          <p:cNvPr id="83" name="テキスト ボックス 27"/>
          <p:cNvSpPr txBox="1">
            <a:spLocks noChangeArrowheads="1"/>
          </p:cNvSpPr>
          <p:nvPr/>
        </p:nvSpPr>
        <p:spPr bwMode="auto">
          <a:xfrm>
            <a:off x="932933" y="5881597"/>
            <a:ext cx="1946501" cy="335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4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4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4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4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4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en-US" altLang="ja-JP" sz="1600" b="1" dirty="0" smtClean="0">
                <a:solidFill>
                  <a:schemeClr val="bg1"/>
                </a:solidFill>
              </a:rPr>
              <a:t>Sample Image</a:t>
            </a:r>
            <a:endParaRPr lang="ja-JP" altLang="en-US" sz="1600" b="1" dirty="0">
              <a:solidFill>
                <a:schemeClr val="bg1"/>
              </a:solidFill>
            </a:endParaRPr>
          </a:p>
        </p:txBody>
      </p:sp>
      <p:pic>
        <p:nvPicPr>
          <p:cNvPr id="84" name="図 83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4612" y="7430103"/>
            <a:ext cx="2514600" cy="1268022"/>
          </a:xfrm>
          <a:prstGeom prst="rect">
            <a:avLst/>
          </a:prstGeom>
        </p:spPr>
      </p:pic>
      <p:sp>
        <p:nvSpPr>
          <p:cNvPr id="85" name="テキスト ボックス 27"/>
          <p:cNvSpPr txBox="1">
            <a:spLocks noChangeArrowheads="1"/>
          </p:cNvSpPr>
          <p:nvPr/>
        </p:nvSpPr>
        <p:spPr bwMode="auto">
          <a:xfrm>
            <a:off x="932933" y="8255702"/>
            <a:ext cx="1946501" cy="335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4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4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4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4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4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en-US" altLang="ja-JP" sz="1600" b="1" dirty="0" smtClean="0">
                <a:solidFill>
                  <a:schemeClr val="bg1"/>
                </a:solidFill>
              </a:rPr>
              <a:t>Sample Image</a:t>
            </a:r>
            <a:endParaRPr lang="ja-JP" altLang="en-US" sz="1600" b="1" dirty="0">
              <a:solidFill>
                <a:schemeClr val="bg1"/>
              </a:solidFill>
            </a:endParaRP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5276075" y="4111208"/>
            <a:ext cx="1389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>
                <a:solidFill>
                  <a:srgbClr val="F2C63B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Verdana" panose="020B0604030504040204" pitchFamily="34" charset="0"/>
              </a:rPr>
              <a:t>$ </a:t>
            </a:r>
            <a:r>
              <a:rPr lang="en-US" altLang="ja-JP" sz="2400" dirty="0" smtClean="0">
                <a:solidFill>
                  <a:srgbClr val="F2C63B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Verdana" panose="020B0604030504040204" pitchFamily="34" charset="0"/>
              </a:rPr>
              <a:t>XXXX</a:t>
            </a:r>
            <a:endParaRPr kumimoji="1" lang="ja-JP" altLang="en-US" sz="2400" dirty="0">
              <a:solidFill>
                <a:srgbClr val="F2C63B"/>
              </a:solidFill>
              <a:latin typeface="Adobe Gothic Std B" panose="020B0800000000000000" pitchFamily="34" charset="-128"/>
              <a:ea typeface="Adobe Gothic Std B" panose="020B0800000000000000" pitchFamily="34" charset="-128"/>
              <a:cs typeface="Verdana" panose="020B0604030504040204" pitchFamily="34" charset="0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2304921" y="6342996"/>
            <a:ext cx="1389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>
                <a:solidFill>
                  <a:srgbClr val="F2C63B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Verdana" panose="020B0604030504040204" pitchFamily="34" charset="0"/>
              </a:rPr>
              <a:t>$ </a:t>
            </a:r>
            <a:r>
              <a:rPr lang="en-US" altLang="ja-JP" sz="2400" dirty="0" smtClean="0">
                <a:solidFill>
                  <a:srgbClr val="F2C63B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Verdana" panose="020B0604030504040204" pitchFamily="34" charset="0"/>
              </a:rPr>
              <a:t>XXXX</a:t>
            </a:r>
            <a:endParaRPr kumimoji="1" lang="ja-JP" altLang="en-US" sz="2400" dirty="0">
              <a:solidFill>
                <a:srgbClr val="F2C63B"/>
              </a:solidFill>
              <a:latin typeface="Adobe Gothic Std B" panose="020B0800000000000000" pitchFamily="34" charset="-128"/>
              <a:ea typeface="Adobe Gothic Std B" panose="020B0800000000000000" pitchFamily="34" charset="-128"/>
              <a:cs typeface="Verdana" panose="020B0604030504040204" pitchFamily="34" charset="0"/>
            </a:endParaRP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5276075" y="6342996"/>
            <a:ext cx="1389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>
                <a:solidFill>
                  <a:srgbClr val="F2C63B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Verdana" panose="020B0604030504040204" pitchFamily="34" charset="0"/>
              </a:rPr>
              <a:t>$ </a:t>
            </a:r>
            <a:r>
              <a:rPr lang="en-US" altLang="ja-JP" sz="2400" dirty="0" smtClean="0">
                <a:solidFill>
                  <a:srgbClr val="F2C63B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Verdana" panose="020B0604030504040204" pitchFamily="34" charset="0"/>
              </a:rPr>
              <a:t>XXXX</a:t>
            </a:r>
            <a:endParaRPr kumimoji="1" lang="ja-JP" altLang="en-US" sz="2400" dirty="0">
              <a:solidFill>
                <a:srgbClr val="F2C63B"/>
              </a:solidFill>
              <a:latin typeface="Adobe Gothic Std B" panose="020B0800000000000000" pitchFamily="34" charset="-128"/>
              <a:ea typeface="Adobe Gothic Std B" panose="020B0800000000000000" pitchFamily="34" charset="-128"/>
              <a:cs typeface="Verdana" panose="020B0604030504040204" pitchFamily="34" charset="0"/>
            </a:endParaRPr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2304921" y="8867245"/>
            <a:ext cx="1389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>
                <a:solidFill>
                  <a:srgbClr val="F2C63B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Verdana" panose="020B0604030504040204" pitchFamily="34" charset="0"/>
              </a:rPr>
              <a:t>$ </a:t>
            </a:r>
            <a:r>
              <a:rPr lang="en-US" altLang="ja-JP" sz="2400" dirty="0" smtClean="0">
                <a:solidFill>
                  <a:srgbClr val="F2C63B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Verdana" panose="020B0604030504040204" pitchFamily="34" charset="0"/>
              </a:rPr>
              <a:t>XXXX</a:t>
            </a:r>
            <a:endParaRPr kumimoji="1" lang="ja-JP" altLang="en-US" sz="2400" dirty="0">
              <a:solidFill>
                <a:srgbClr val="F2C63B"/>
              </a:solidFill>
              <a:latin typeface="Adobe Gothic Std B" panose="020B0800000000000000" pitchFamily="34" charset="-128"/>
              <a:ea typeface="Adobe Gothic Std B" panose="020B0800000000000000" pitchFamily="34" charset="-128"/>
              <a:cs typeface="Verdana" panose="020B0604030504040204" pitchFamily="34" charset="0"/>
            </a:endParaRPr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5276076" y="8867245"/>
            <a:ext cx="1389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>
                <a:solidFill>
                  <a:srgbClr val="F2C63B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Verdana" panose="020B0604030504040204" pitchFamily="34" charset="0"/>
              </a:rPr>
              <a:t>$ </a:t>
            </a:r>
            <a:r>
              <a:rPr lang="en-US" altLang="ja-JP" sz="2400" dirty="0" smtClean="0">
                <a:solidFill>
                  <a:srgbClr val="F2C63B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Verdana" panose="020B0604030504040204" pitchFamily="34" charset="0"/>
              </a:rPr>
              <a:t>XXXX</a:t>
            </a:r>
            <a:endParaRPr kumimoji="1" lang="ja-JP" altLang="en-US" sz="2400" dirty="0">
              <a:solidFill>
                <a:srgbClr val="F2C63B"/>
              </a:solidFill>
              <a:latin typeface="Adobe Gothic Std B" panose="020B0800000000000000" pitchFamily="34" charset="-128"/>
              <a:ea typeface="Adobe Gothic Std B" panose="020B0800000000000000" pitchFamily="34" charset="-128"/>
              <a:cs typeface="Verdana" panose="020B0604030504040204" pitchFamily="34" charset="0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2414139" y="1096840"/>
            <a:ext cx="2029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2C63B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Restaurant</a:t>
            </a:r>
            <a:r>
              <a:rPr lang="ja-JP" altLang="en-US" dirty="0" smtClean="0">
                <a:solidFill>
                  <a:srgbClr val="F2C63B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 </a:t>
            </a:r>
            <a:r>
              <a:rPr lang="en-US" altLang="ja-JP" dirty="0" smtClean="0">
                <a:solidFill>
                  <a:srgbClr val="F2C63B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Name</a:t>
            </a:r>
            <a:endParaRPr kumimoji="1" lang="ja-JP" altLang="en-US" dirty="0">
              <a:solidFill>
                <a:srgbClr val="F2C63B"/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30007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39</Words>
  <Application>Microsoft Office PowerPoint</Application>
  <PresentationFormat>ワイド画面</PresentationFormat>
  <Paragraphs>21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Adobe Gothic Std B</vt:lpstr>
      <vt:lpstr>ＭＳ Ｐゴシック</vt:lpstr>
      <vt:lpstr>游ゴシック</vt:lpstr>
      <vt:lpstr>游ゴシック Light</vt:lpstr>
      <vt:lpstr>Arial</vt:lpstr>
      <vt:lpstr>Calibri</vt:lpstr>
      <vt:lpstr>Calibri Light</vt:lpstr>
      <vt:lpstr>Verdana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2017-05-16T05:27:44Z</dcterms:created>
  <dcterms:modified xsi:type="dcterms:W3CDTF">2019-01-08T10:00:47Z</dcterms:modified>
</cp:coreProperties>
</file>